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1" r:id="rId2"/>
    <p:sldId id="353" r:id="rId3"/>
    <p:sldId id="357" r:id="rId4"/>
    <p:sldId id="354" r:id="rId5"/>
    <p:sldId id="355" r:id="rId6"/>
    <p:sldId id="3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>
        <p:scale>
          <a:sx n="112" d="100"/>
          <a:sy n="112" d="100"/>
        </p:scale>
        <p:origin x="112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5093-846B-0768-54E5-6743DDCBD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29261-F439-B41A-3456-0ED34F64C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F155E-6704-8720-D0AB-FB4C57F1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69EF-9F0F-3151-DE43-753DEF9C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B0485-06CF-F9D3-C0E4-1123EA56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6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C6B0-C56B-CFA8-EE62-2246202F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F95C2-CBD6-8AD1-556E-8DF00C27C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EB532-2387-99E0-DE83-19CF6505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D39F4-BD21-805C-C88C-4FAB64E6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3A74-D147-6704-A1C5-05EA0511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3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9C2FA-94C3-B602-A76B-A314C275E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FDF4C-77FB-88D9-EE62-308B3295F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162E2-1F13-B3C7-E91E-F7B16347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E890-C51D-1A18-3922-57350F98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34BC2-E0D8-CCDF-44F3-12621629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5305-A28A-8957-8115-658033A3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BE23-B678-CA20-E75A-E95D3FDC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D205-5832-E088-0AB0-A7B08B0B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ED9F-663D-AC14-4710-AAC6B4E3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2640-4108-1959-D75F-5EC37828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85D2-D58F-AEF8-ED2C-C3F5E723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D4B8F-8F25-DF38-5C66-F016D7BC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49EB5-1814-0579-EE8A-EBE68427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F7A97-6E43-EF24-2BF3-C67434E7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5E98C-836B-CB8E-EBA3-61BACBE9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9ABF-54E7-F225-177D-26B4544B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388E-E2F1-2D63-8E3E-22EC799FF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167F4-754D-CD83-F991-54EA92988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E05E5-EC90-9C47-67A0-5A4728123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65230-138E-658B-66C0-23067D18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1A079-8B25-A160-16C1-A9E3B65E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9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9DCA-65CE-1B3F-D65E-3F220E89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0BF11-0039-55FD-135C-C1B93CA7C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1DC43-60BB-1AA7-50B3-97C667A57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05AE4-03C8-0599-4806-553CE86D0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05DAD-A265-B0A2-F180-C498C0E3D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0DA47-AEBE-DE1A-F2F6-E2B876D0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6180E-385D-3738-9DC5-CA51AC72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F4B3C-F378-E659-51ED-FD24DF0E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C008-9630-46DC-DDF0-1CADE9DE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4FF19-F7DE-B8F1-58C9-DDAE2FBC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6D509-921F-A1EB-5B76-42B36D3F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7B544-E78E-50E1-C9AD-E31897D1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1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07B78-B4A7-6946-3176-113CC5DF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46C3E-2F79-D69E-93A4-74B2B415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46286-A069-E060-3552-D0B8DE44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5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8801-DF57-35FE-EA2E-5A89F8E3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FC3D-94B4-72AC-867A-DA4A5735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C4373-2207-EC92-AEE6-B80742AB0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FAF26-BE78-9D63-2444-4ED00F16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B5424-A62C-5145-D1F1-2EDCAD2B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953A6-7E10-620F-ACCD-6A7C9538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9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76AD-41EA-E0C0-1C84-A777F3E4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B49AD-C5D7-4F94-C30D-42220AED4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F2320-3682-269F-A525-1C9C33065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39767-74C9-ED56-FC61-F5E410C9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1BC16-6D19-17EF-E9A7-E8054285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5EB43-3869-50DE-2C41-1BB5E824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3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378FB-B059-C689-CBA5-7EBC18A5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DFE40-94E6-B14D-18B5-CF68FB052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8819-0E10-DCD3-C66E-6BEE47B76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55595-9463-0B42-B990-C4C5D26CC72E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5A457-BEC1-6724-B051-64B874899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D9B5-4BA1-6845-059F-7AA9D9DA0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3EC37-CAB0-CC42-BF74-7D9372120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3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8" y="2744908"/>
            <a:ext cx="4170251" cy="302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1012135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4189471" y="1953533"/>
            <a:ext cx="34662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Eran Segal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4B901C-B3F0-D7E5-15C0-4A7AC454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779" y="1956076"/>
            <a:ext cx="3644900" cy="4178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C0F029-58A5-A826-63D8-BAA980ED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94" y="2922067"/>
            <a:ext cx="2850445" cy="285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514CB3-1AE1-E8F0-B672-90946E3BF0ED}"/>
              </a:ext>
            </a:extLst>
          </p:cNvPr>
          <p:cNvSpPr txBox="1"/>
          <p:nvPr/>
        </p:nvSpPr>
        <p:spPr>
          <a:xfrm>
            <a:off x="8738504" y="1372503"/>
            <a:ext cx="25923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5</a:t>
            </a:r>
          </a:p>
          <a:p>
            <a:r>
              <a:rPr lang="en-US" sz="2000" dirty="0"/>
              <a:t>Postdoc: </a:t>
            </a:r>
            <a:r>
              <a:rPr lang="en-US" altLang="zh-CN" sz="2000" dirty="0"/>
              <a:t>5</a:t>
            </a:r>
            <a:endParaRPr lang="en-US" sz="2000" dirty="0"/>
          </a:p>
          <a:p>
            <a:r>
              <a:rPr lang="en-US" sz="2000" dirty="0"/>
              <a:t>PhD students: 10</a:t>
            </a:r>
          </a:p>
          <a:p>
            <a:r>
              <a:rPr lang="en-US" sz="2000" dirty="0"/>
              <a:t>Master: </a:t>
            </a:r>
            <a:r>
              <a:rPr lang="en-US" altLang="zh-CN" sz="2000" dirty="0"/>
              <a:t>2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3CE97-1689-46CC-9C0A-23F53A64BB37}"/>
              </a:ext>
            </a:extLst>
          </p:cNvPr>
          <p:cNvSpPr txBox="1"/>
          <p:nvPr/>
        </p:nvSpPr>
        <p:spPr>
          <a:xfrm>
            <a:off x="8738504" y="3577282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9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14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11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~10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1CC9D-22A6-B6B6-7648-AF6FD3E8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62" y="231035"/>
            <a:ext cx="5618813" cy="65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4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6C40E7-D113-4538-2FEC-4DB141ECFFD3}"/>
              </a:ext>
            </a:extLst>
          </p:cNvPr>
          <p:cNvSpPr txBox="1"/>
          <p:nvPr/>
        </p:nvSpPr>
        <p:spPr>
          <a:xfrm>
            <a:off x="4340282" y="435620"/>
            <a:ext cx="629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近期代表作分析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952C9-2713-FDDB-7388-B20DD706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1" y="1371600"/>
            <a:ext cx="5972736" cy="4789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7A74E-2C07-74BD-BCEF-A13E705B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63" y="1371599"/>
            <a:ext cx="5053956" cy="47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10C4A-3EE6-BAAF-1947-3C36C412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02" y="1164887"/>
            <a:ext cx="8232718" cy="5447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B0358-8BBA-5D50-B97F-F1F6D11F40B6}"/>
              </a:ext>
            </a:extLst>
          </p:cNvPr>
          <p:cNvSpPr txBox="1"/>
          <p:nvPr/>
        </p:nvSpPr>
        <p:spPr>
          <a:xfrm>
            <a:off x="2214302" y="339783"/>
            <a:ext cx="629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研究方向一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 个性化医疗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87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D8966-C6E8-82AD-4532-0AF152E6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22" y="1011652"/>
            <a:ext cx="7051155" cy="5492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8AE220-775E-8717-560C-6A1C0B38F6C0}"/>
              </a:ext>
            </a:extLst>
          </p:cNvPr>
          <p:cNvSpPr txBox="1"/>
          <p:nvPr/>
        </p:nvSpPr>
        <p:spPr>
          <a:xfrm>
            <a:off x="2600498" y="214918"/>
            <a:ext cx="629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研究方向二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：健康大数据分析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851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AF437E-D5E8-3D8D-5D52-F3629511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885683"/>
            <a:ext cx="6991350" cy="5855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D574F-2964-9A7F-E9EE-F95BE0EA3C86}"/>
              </a:ext>
            </a:extLst>
          </p:cNvPr>
          <p:cNvSpPr txBox="1"/>
          <p:nvPr/>
        </p:nvSpPr>
        <p:spPr>
          <a:xfrm>
            <a:off x="2484120" y="231579"/>
            <a:ext cx="629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研究方向三</a:t>
            </a:r>
            <a:r>
              <a:rPr lang="zh-CN" altLang="en-US" sz="2400" b="1" dirty="0"/>
              <a:t>：微生物组在健康和疾病的作用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9534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57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HEITI TC MEDIUM</vt:lpstr>
      <vt:lpstr>Songti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5</cp:revision>
  <dcterms:created xsi:type="dcterms:W3CDTF">2023-07-25T21:16:01Z</dcterms:created>
  <dcterms:modified xsi:type="dcterms:W3CDTF">2023-07-26T14:12:53Z</dcterms:modified>
</cp:coreProperties>
</file>